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4" r:id="rId1"/>
  </p:sldMasterIdLst>
  <p:notesMasterIdLst>
    <p:notesMasterId r:id="rId27"/>
  </p:notesMasterIdLst>
  <p:sldIdLst>
    <p:sldId id="264" r:id="rId2"/>
    <p:sldId id="322" r:id="rId3"/>
    <p:sldId id="366" r:id="rId4"/>
    <p:sldId id="324" r:id="rId5"/>
    <p:sldId id="325" r:id="rId6"/>
    <p:sldId id="404" r:id="rId7"/>
    <p:sldId id="405" r:id="rId8"/>
    <p:sldId id="406" r:id="rId9"/>
    <p:sldId id="407" r:id="rId10"/>
    <p:sldId id="408" r:id="rId11"/>
    <p:sldId id="409" r:id="rId12"/>
    <p:sldId id="410" r:id="rId13"/>
    <p:sldId id="411" r:id="rId14"/>
    <p:sldId id="412" r:id="rId15"/>
    <p:sldId id="413" r:id="rId16"/>
    <p:sldId id="403" r:id="rId17"/>
    <p:sldId id="414" r:id="rId18"/>
    <p:sldId id="415" r:id="rId19"/>
    <p:sldId id="416" r:id="rId20"/>
    <p:sldId id="417" r:id="rId21"/>
    <p:sldId id="418" r:id="rId22"/>
    <p:sldId id="419" r:id="rId23"/>
    <p:sldId id="420" r:id="rId24"/>
    <p:sldId id="421" r:id="rId25"/>
    <p:sldId id="422"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7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431800" y="-4038600"/>
            <a:ext cx="29464000" cy="18034000"/>
          </a:xfrm>
          <a:prstGeom prst="rect">
            <a:avLst/>
          </a:prstGeom>
        </p:spPr>
        <p:txBody>
          <a:bodyPr lIns="91439" tIns="45719" rIns="91439" bIns="45719">
            <a:noAutofit/>
          </a:bodyPr>
          <a:lstStyle/>
          <a:p>
            <a:r>
              <a:rPr lang="en-US" dirty="0"/>
              <a:t>Click icon to add picture</a:t>
            </a:r>
            <a:endParaRPr dirty="0"/>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17244">
              <a:lnSpc>
                <a:spcPct val="100000"/>
              </a:lnSpc>
              <a:spcBef>
                <a:spcPts val="0"/>
              </a:spcBef>
              <a:buSzTx/>
              <a:buNone/>
              <a:defRPr sz="3564" b="1">
                <a:latin typeface="+mn-lt"/>
                <a:ea typeface="+mn-ea"/>
                <a:cs typeface="+mn-cs"/>
                <a:sym typeface="Verdana"/>
              </a:defRPr>
            </a:lvl1pPr>
          </a:lstStyle>
          <a:p>
            <a:r>
              <a:t>Author and Date</a:t>
            </a:r>
          </a:p>
        </p:txBody>
      </p:sp>
      <p:sp>
        <p:nvSpPr>
          <p:cNvPr id="24" name="Body Level One…"/>
          <p:cNvSpPr txBox="1">
            <a:spLocks noGrp="1"/>
          </p:cNvSpPr>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sz="5500" b="1">
                <a:latin typeface="+mn-lt"/>
                <a:ea typeface="+mn-ea"/>
                <a:cs typeface="+mn-cs"/>
                <a:sym typeface="Verdana"/>
              </a:defRPr>
            </a:lvl1pPr>
            <a:lvl2pPr marL="0" indent="457200" defTabSz="825500">
              <a:lnSpc>
                <a:spcPct val="100000"/>
              </a:lnSpc>
              <a:spcBef>
                <a:spcPts val="0"/>
              </a:spcBef>
              <a:buSzTx/>
              <a:buNone/>
              <a:defRPr sz="5500" b="1">
                <a:latin typeface="+mn-lt"/>
                <a:ea typeface="+mn-ea"/>
                <a:cs typeface="+mn-cs"/>
                <a:sym typeface="Verdana"/>
              </a:defRPr>
            </a:lvl2pPr>
            <a:lvl3pPr marL="0" indent="914400" defTabSz="825500">
              <a:lnSpc>
                <a:spcPct val="100000"/>
              </a:lnSpc>
              <a:spcBef>
                <a:spcPts val="0"/>
              </a:spcBef>
              <a:buSzTx/>
              <a:buNone/>
              <a:defRPr sz="5500" b="1">
                <a:latin typeface="+mn-lt"/>
                <a:ea typeface="+mn-ea"/>
                <a:cs typeface="+mn-cs"/>
                <a:sym typeface="Verdana"/>
              </a:defRPr>
            </a:lvl3pPr>
            <a:lvl4pPr marL="0" indent="1371600" defTabSz="825500">
              <a:lnSpc>
                <a:spcPct val="100000"/>
              </a:lnSpc>
              <a:spcBef>
                <a:spcPts val="0"/>
              </a:spcBef>
              <a:buSzTx/>
              <a:buNone/>
              <a:defRPr sz="5500" b="1">
                <a:latin typeface="+mn-lt"/>
                <a:ea typeface="+mn-ea"/>
                <a:cs typeface="+mn-cs"/>
                <a:sym typeface="Verdana"/>
              </a:defRPr>
            </a:lvl4pPr>
            <a:lvl5pPr marL="0" indent="1828800" defTabSz="825500">
              <a:lnSpc>
                <a:spcPct val="100000"/>
              </a:lnSpc>
              <a:spcBef>
                <a:spcPts val="0"/>
              </a:spcBef>
              <a:buSzTx/>
              <a:buNone/>
              <a:defRPr sz="5500" b="1">
                <a:latin typeface="+mn-lt"/>
                <a:ea typeface="+mn-ea"/>
                <a:cs typeface="+mn-cs"/>
                <a:sym typeface="Verdana"/>
              </a:defRPr>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3631428354"/>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1511300" y="-3721100"/>
            <a:ext cx="28511500" cy="19030242"/>
          </a:xfrm>
          <a:prstGeom prst="rect">
            <a:avLst/>
          </a:prstGeom>
        </p:spPr>
        <p:txBody>
          <a:bodyPr lIns="91439" tIns="45719" rIns="91439" bIns="45719">
            <a:noAutofit/>
          </a:bodyPr>
          <a:lstStyle/>
          <a:p>
            <a:r>
              <a:rPr lang="en-US" dirty="0"/>
              <a:t>Click icon to add picture</a:t>
            </a:r>
            <a:endParaRPr dirty="0"/>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318706787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6127430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atin typeface="+mn-lt"/>
                <a:ea typeface="+mn-ea"/>
                <a:cs typeface="+mn-cs"/>
                <a:sym typeface="Verdana"/>
              </a:defRPr>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48404161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185251572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06500" y="952500"/>
            <a:ext cx="9779000" cy="1435100"/>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1206500" y="2245962"/>
            <a:ext cx="9779000" cy="934780"/>
          </a:xfrm>
          <a:prstGeom prst="rect">
            <a:avLst/>
          </a:prstGeom>
        </p:spPr>
        <p:txBody>
          <a:bodyPr lIns="45719" tIns="45719" rIns="45719" bIns="45719"/>
          <a:lstStyle>
            <a:lvl1pPr marL="0" indent="0" defTabSz="825500">
              <a:lnSpc>
                <a:spcPct val="100000"/>
              </a:lnSpc>
              <a:spcBef>
                <a:spcPts val="0"/>
              </a:spcBef>
              <a:buSzTx/>
              <a:buNone/>
              <a:defRPr sz="5500" b="1">
                <a:latin typeface="+mn-lt"/>
                <a:ea typeface="+mn-ea"/>
                <a:cs typeface="+mn-cs"/>
                <a:sym typeface="Verdana"/>
              </a:defRPr>
            </a:lvl1pPr>
          </a:lstStyle>
          <a:p>
            <a:r>
              <a:t>Slide Subtitle</a:t>
            </a:r>
          </a:p>
        </p:txBody>
      </p:sp>
      <p:sp>
        <p:nvSpPr>
          <p:cNvPr id="62" name="Body Level One…"/>
          <p:cNvSpPr txBox="1">
            <a:spLocks noGrp="1"/>
          </p:cNvSpPr>
          <p:nvPr>
            <p:ph type="body" sz="half" idx="1" hasCustomPrompt="1"/>
          </p:nvPr>
        </p:nvSpPr>
        <p:spPr>
          <a:xfrm>
            <a:off x="1206500" y="4248504"/>
            <a:ext cx="9779000" cy="8256012"/>
          </a:xfrm>
          <a:prstGeom prst="rect">
            <a:avLst/>
          </a:prstGeom>
        </p:spPr>
        <p:txBody>
          <a:bodyPr/>
          <a:lstStyle/>
          <a:p>
            <a:r>
              <a:t>Slide bullet text</a:t>
            </a:r>
          </a:p>
          <a:p>
            <a:pPr lvl="1"/>
            <a:endParaRPr/>
          </a:p>
          <a:p>
            <a:pPr lvl="2"/>
            <a:endParaRPr/>
          </a:p>
          <a:p>
            <a:pPr lvl="3"/>
            <a:endParaRPr/>
          </a:p>
          <a:p>
            <a:pPr lvl="4"/>
            <a:endParaRPr/>
          </a:p>
        </p:txBody>
      </p:sp>
      <p:sp>
        <p:nvSpPr>
          <p:cNvPr id="63" name="Large rock formation under dark clouds with a dirt road in the foreground"/>
          <p:cNvSpPr>
            <a:spLocks noGrp="1"/>
          </p:cNvSpPr>
          <p:nvPr>
            <p:ph type="pic" idx="22"/>
          </p:nvPr>
        </p:nvSpPr>
        <p:spPr>
          <a:xfrm>
            <a:off x="6380200" y="1263848"/>
            <a:ext cx="22529801" cy="11193471"/>
          </a:xfrm>
          <a:prstGeom prst="rect">
            <a:avLst/>
          </a:prstGeom>
        </p:spPr>
        <p:txBody>
          <a:bodyPr lIns="91439" tIns="45719" rIns="91439" bIns="45719">
            <a:noAutofit/>
          </a:bodyPr>
          <a:lstStyle/>
          <a:p>
            <a:r>
              <a:rPr lang="en-US" dirty="0"/>
              <a:t>Click icon to add picture</a:t>
            </a:r>
            <a:endParaRPr dirty="0"/>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290132760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952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atin typeface="+mn-lt"/>
                <a:ea typeface="+mn-ea"/>
                <a:cs typeface="+mn-cs"/>
                <a:sym typeface="Verdana"/>
              </a:defRPr>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410171159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952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atin typeface="+mn-lt"/>
                <a:ea typeface="+mn-ea"/>
                <a:cs typeface="+mn-cs"/>
                <a:sym typeface="Verdana"/>
              </a:defRPr>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000" spc="-50">
                <a:latin typeface="+mn-lt"/>
                <a:ea typeface="+mn-ea"/>
                <a:cs typeface="+mn-cs"/>
                <a:sym typeface="Verdana"/>
              </a:defRPr>
            </a:lvl1pPr>
            <a:lvl2pPr marL="0" indent="457200" defTabSz="825500">
              <a:lnSpc>
                <a:spcPct val="100000"/>
              </a:lnSpc>
              <a:spcBef>
                <a:spcPts val="1800"/>
              </a:spcBef>
              <a:buSzTx/>
              <a:buNone/>
              <a:defRPr sz="5000" spc="-50">
                <a:latin typeface="+mn-lt"/>
                <a:ea typeface="+mn-ea"/>
                <a:cs typeface="+mn-cs"/>
                <a:sym typeface="Verdana"/>
              </a:defRPr>
            </a:lvl2pPr>
            <a:lvl3pPr marL="0" indent="914400" defTabSz="825500">
              <a:lnSpc>
                <a:spcPct val="100000"/>
              </a:lnSpc>
              <a:spcBef>
                <a:spcPts val="1800"/>
              </a:spcBef>
              <a:buSzTx/>
              <a:buNone/>
              <a:defRPr sz="5000" spc="-50">
                <a:latin typeface="+mn-lt"/>
                <a:ea typeface="+mn-ea"/>
                <a:cs typeface="+mn-cs"/>
                <a:sym typeface="Verdana"/>
              </a:defRPr>
            </a:lvl3pPr>
            <a:lvl4pPr marL="0" indent="1371600" defTabSz="825500">
              <a:lnSpc>
                <a:spcPct val="100000"/>
              </a:lnSpc>
              <a:spcBef>
                <a:spcPts val="1800"/>
              </a:spcBef>
              <a:buSzTx/>
              <a:buNone/>
              <a:defRPr sz="5000" spc="-50">
                <a:latin typeface="+mn-lt"/>
                <a:ea typeface="+mn-ea"/>
                <a:cs typeface="+mn-cs"/>
                <a:sym typeface="Verdana"/>
              </a:defRPr>
            </a:lvl4pPr>
            <a:lvl5pPr marL="0" indent="1828800" defTabSz="825500">
              <a:lnSpc>
                <a:spcPct val="100000"/>
              </a:lnSpc>
              <a:spcBef>
                <a:spcPts val="1800"/>
              </a:spcBef>
              <a:buSzTx/>
              <a:buNone/>
              <a:defRPr sz="5000" spc="-50">
                <a:latin typeface="+mn-lt"/>
                <a:ea typeface="+mn-ea"/>
                <a:cs typeface="+mn-cs"/>
                <a:sym typeface="Verdana"/>
              </a:defRPr>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407636442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252876831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7" name="Body Level One…"/>
          <p:cNvSpPr txBox="1">
            <a:spLocks noGrp="1"/>
          </p:cNvSpPr>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249515628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15430500" y="7085409"/>
            <a:ext cx="8128000" cy="5410201"/>
          </a:xfrm>
          <a:prstGeom prst="rect">
            <a:avLst/>
          </a:prstGeom>
        </p:spPr>
        <p:txBody>
          <a:bodyPr lIns="91439" tIns="45719" rIns="91439" bIns="45719">
            <a:noAutofit/>
          </a:bodyPr>
          <a:lstStyle/>
          <a:p>
            <a:r>
              <a:rPr lang="en-US" dirty="0"/>
              <a:t>Click icon to add picture</a:t>
            </a:r>
            <a:endParaRPr dirty="0"/>
          </a:p>
        </p:txBody>
      </p:sp>
      <p:sp>
        <p:nvSpPr>
          <p:cNvPr id="125" name="Large rock formation under dark clouds with a dirt road in the foreground"/>
          <p:cNvSpPr>
            <a:spLocks noGrp="1"/>
          </p:cNvSpPr>
          <p:nvPr>
            <p:ph type="pic" idx="22"/>
          </p:nvPr>
        </p:nvSpPr>
        <p:spPr>
          <a:xfrm>
            <a:off x="-2933700" y="1270000"/>
            <a:ext cx="22699133" cy="11277600"/>
          </a:xfrm>
          <a:prstGeom prst="rect">
            <a:avLst/>
          </a:prstGeom>
        </p:spPr>
        <p:txBody>
          <a:bodyPr lIns="91439" tIns="45719" rIns="91439" bIns="45719">
            <a:noAutofit/>
          </a:bodyPr>
          <a:lstStyle/>
          <a:p>
            <a:r>
              <a:rPr lang="en-US" dirty="0"/>
              <a:t>Click icon to add picture</a:t>
            </a:r>
            <a:endParaRPr dirty="0"/>
          </a:p>
        </p:txBody>
      </p:sp>
      <p:sp>
        <p:nvSpPr>
          <p:cNvPr id="126" name="Close-up of a wild plant growing between lava rocks"/>
          <p:cNvSpPr>
            <a:spLocks noGrp="1"/>
          </p:cNvSpPr>
          <p:nvPr>
            <p:ph type="pic" sz="quarter" idx="23"/>
          </p:nvPr>
        </p:nvSpPr>
        <p:spPr>
          <a:xfrm>
            <a:off x="15430500" y="1270000"/>
            <a:ext cx="8128000" cy="5410200"/>
          </a:xfrm>
          <a:prstGeom prst="rect">
            <a:avLst/>
          </a:prstGeom>
        </p:spPr>
        <p:txBody>
          <a:bodyPr lIns="91439" tIns="45719" rIns="91439" bIns="45719">
            <a:noAutofit/>
          </a:bodyPr>
          <a:lstStyle/>
          <a:p>
            <a:r>
              <a:rPr lang="en-US" dirty="0"/>
              <a:t>Click icon to add picture</a:t>
            </a:r>
            <a:endParaRPr dirty="0"/>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dirty="0"/>
          </a:p>
        </p:txBody>
      </p:sp>
    </p:spTree>
    <p:extLst>
      <p:ext uri="{BB962C8B-B14F-4D97-AF65-F5344CB8AC3E}">
        <p14:creationId xmlns:p14="http://schemas.microsoft.com/office/powerpoint/2010/main" val="121689021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fld id="{86CB4B4D-7CA3-9044-876B-883B54F8677D}" type="slidenum">
              <a:rPr lang="en-US" smtClean="0"/>
              <a:t>‹#›</a:t>
            </a:fld>
            <a:endParaRPr lang="en-US" dirty="0"/>
          </a:p>
        </p:txBody>
      </p:sp>
    </p:spTree>
    <p:extLst>
      <p:ext uri="{BB962C8B-B14F-4D97-AF65-F5344CB8AC3E}">
        <p14:creationId xmlns:p14="http://schemas.microsoft.com/office/powerpoint/2010/main" val="1490714372"/>
      </p:ext>
    </p:extLst>
  </p:cSld>
  <p:clrMap bg1="dk1" tx1="lt1" bg2="dk2" tx2="lt2" accent1="accent1" accent2="accent2" accent3="accent3" accent4="accent4" accent5="accent5" accent6="accent6" hlink="hlink" folHlink="folHlink"/>
  <p:sldLayoutIdLst>
    <p:sldLayoutId id="2147483666" r:id="rId1"/>
    <p:sldLayoutId id="2147483668" r:id="rId2"/>
    <p:sldLayoutId id="2147483669" r:id="rId3"/>
    <p:sldLayoutId id="2147483670" r:id="rId4"/>
    <p:sldLayoutId id="2147483672" r:id="rId5"/>
    <p:sldLayoutId id="2147483673" r:id="rId6"/>
    <p:sldLayoutId id="2147483674" r:id="rId7"/>
    <p:sldLayoutId id="2147483675" r:id="rId8"/>
    <p:sldLayoutId id="2147483677" r:id="rId9"/>
    <p:sldLayoutId id="2147483678" r:id="rId10"/>
    <p:sldLayoutId id="2147483679" r:id="rId11"/>
  </p:sldLayoutIdLst>
  <p:transition spd="med"/>
  <p:txStyles>
    <p:titleStyle>
      <a:lvl1pPr marL="0" marR="0" indent="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1pPr>
      <a:lvl2pPr marL="0" marR="0" indent="4572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2pPr>
      <a:lvl3pPr marL="0" marR="0" indent="9144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3pPr>
      <a:lvl4pPr marL="0" marR="0" indent="13716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4pPr>
      <a:lvl5pPr marL="0" marR="0" indent="18288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5pPr>
      <a:lvl6pPr marL="0" marR="0" indent="22860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6pPr>
      <a:lvl7pPr marL="0" marR="0" indent="27432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7pPr>
      <a:lvl8pPr marL="0" marR="0" indent="32004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8pPr>
      <a:lvl9pPr marL="0" marR="0" indent="3657600" algn="l" defTabSz="2438338" rtl="0" eaLnBrk="1" latinLnBrk="0" hangingPunct="1">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9pPr>
    </p:titleStyle>
    <p:bodyStyle>
      <a:lvl1pPr marL="6096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1pPr>
      <a:lvl2pPr marL="12192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2pPr>
      <a:lvl3pPr marL="18288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3pPr>
      <a:lvl4pPr marL="24384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4pPr>
      <a:lvl5pPr marL="30480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5pPr>
      <a:lvl6pPr marL="36576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field of wheat with a few stalks of wheat&#10;&#10;Description automatically generated">
            <a:extLst>
              <a:ext uri="{FF2B5EF4-FFF2-40B4-BE49-F238E27FC236}">
                <a16:creationId xmlns:a16="http://schemas.microsoft.com/office/drawing/2014/main" id="{0E59B992-6C8A-ED26-389B-2EE612608DD0}"/>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12" name="Title">
            <a:extLst>
              <a:ext uri="{FF2B5EF4-FFF2-40B4-BE49-F238E27FC236}">
                <a16:creationId xmlns:a16="http://schemas.microsoft.com/office/drawing/2014/main" id="{7EC91A34-0F0D-44A0-8B72-270BE4580783}"/>
              </a:ext>
            </a:extLst>
          </p:cNvPr>
          <p:cNvSpPr txBox="1">
            <a:spLocks noGrp="1"/>
          </p:cNvSpPr>
          <p:nvPr>
            <p:ph type="title"/>
          </p:nvPr>
        </p:nvSpPr>
        <p:spPr>
          <a:xfrm>
            <a:off x="2743200" y="1902639"/>
            <a:ext cx="20655972" cy="1905001"/>
          </a:xfrm>
          <a:prstGeom prst="rect">
            <a:avLst/>
          </a:prstGeom>
        </p:spPr>
        <p:txBody>
          <a:bodyPr>
            <a:normAutofit/>
          </a:bodyPr>
          <a:lstStyle/>
          <a:p>
            <a:r>
              <a:rPr lang="en-US" sz="13000" dirty="0">
                <a:solidFill>
                  <a:schemeClr val="bg1"/>
                </a:solidFill>
              </a:rPr>
              <a:t>DREAMER</a:t>
            </a:r>
            <a:endParaRPr sz="13000" dirty="0">
              <a:solidFill>
                <a:schemeClr val="bg1"/>
              </a:solidFill>
            </a:endParaRPr>
          </a:p>
        </p:txBody>
      </p:sp>
      <p:sp>
        <p:nvSpPr>
          <p:cNvPr id="13" name="Subtitle">
            <a:extLst>
              <a:ext uri="{FF2B5EF4-FFF2-40B4-BE49-F238E27FC236}">
                <a16:creationId xmlns:a16="http://schemas.microsoft.com/office/drawing/2014/main" id="{7AB35622-4601-4906-B5C2-D02D1F3A37A8}"/>
              </a:ext>
            </a:extLst>
          </p:cNvPr>
          <p:cNvSpPr txBox="1">
            <a:spLocks/>
          </p:cNvSpPr>
          <p:nvPr/>
        </p:nvSpPr>
        <p:spPr>
          <a:xfrm>
            <a:off x="2743200" y="4867834"/>
            <a:ext cx="20252169" cy="3650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825500" rtl="0" eaLnBrk="1" latinLnBrk="0" hangingPunct="1">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eaLnBrk="1" latinLnBrk="0" hangingPunct="1">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eaLnBrk="1" latinLnBrk="0" hangingPunct="1">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eaLnBrk="1" latinLnBrk="0" hangingPunct="1">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eaLnBrk="1" latinLnBrk="0" hangingPunct="1">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eaLnBrk="1" latinLnBrk="0" hangingPunct="1">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nSpc>
                <a:spcPts val="12500"/>
              </a:lnSpc>
            </a:pPr>
            <a:r>
              <a:rPr lang="en-US" sz="8800" b="0" dirty="0">
                <a:solidFill>
                  <a:schemeClr val="bg1"/>
                </a:solidFill>
              </a:rPr>
              <a:t>Jealousy opens the door </a:t>
            </a:r>
          </a:p>
          <a:p>
            <a:pPr>
              <a:lnSpc>
                <a:spcPts val="12500"/>
              </a:lnSpc>
            </a:pPr>
            <a:r>
              <a:rPr lang="en-US" sz="8800" b="0" dirty="0">
                <a:solidFill>
                  <a:schemeClr val="bg1"/>
                </a:solidFill>
              </a:rPr>
              <a:t>for acts of hatred.</a:t>
            </a:r>
          </a:p>
        </p:txBody>
      </p:sp>
      <p:sp>
        <p:nvSpPr>
          <p:cNvPr id="14" name="Subtitle">
            <a:extLst>
              <a:ext uri="{FF2B5EF4-FFF2-40B4-BE49-F238E27FC236}">
                <a16:creationId xmlns:a16="http://schemas.microsoft.com/office/drawing/2014/main" id="{6043B0D6-CF0E-43E3-8A8D-6572FDDE1E77}"/>
              </a:ext>
            </a:extLst>
          </p:cNvPr>
          <p:cNvSpPr txBox="1">
            <a:spLocks/>
          </p:cNvSpPr>
          <p:nvPr/>
        </p:nvSpPr>
        <p:spPr>
          <a:xfrm>
            <a:off x="10852486" y="10246660"/>
            <a:ext cx="10827848" cy="16299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fontScale="85000" lnSpcReduction="10000"/>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r" hangingPunct="1"/>
            <a:r>
              <a:rPr lang="en-US" sz="7200" dirty="0">
                <a:solidFill>
                  <a:schemeClr val="bg1"/>
                </a:solidFill>
              </a:rPr>
              <a:t>GENESIS 37:5-8,18-28</a:t>
            </a:r>
          </a:p>
        </p:txBody>
      </p:sp>
    </p:spTree>
    <p:extLst>
      <p:ext uri="{BB962C8B-B14F-4D97-AF65-F5344CB8AC3E}">
        <p14:creationId xmlns:p14="http://schemas.microsoft.com/office/powerpoint/2010/main" val="195894725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 22</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151559" y="3056466"/>
            <a:ext cx="19553408" cy="90753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800"/>
              </a:lnSpc>
            </a:pPr>
            <a:r>
              <a:rPr lang="en-US" sz="7200" b="1" i="0" baseline="30000" dirty="0">
                <a:solidFill>
                  <a:schemeClr val="bg1"/>
                </a:solidFill>
                <a:effectLst/>
                <a:latin typeface="+mj-lt"/>
              </a:rPr>
              <a:t>22</a:t>
            </a:r>
            <a:r>
              <a:rPr lang="en-US" sz="7200" b="0" dirty="0">
                <a:solidFill>
                  <a:schemeClr val="bg1"/>
                </a:solidFill>
                <a:latin typeface="+mj-lt"/>
              </a:rPr>
              <a:t> Reuben also said to them, “Don’t shed blood. Throw him into this pit in the wilderness, but don’t lay a hand on him”—intending to rescue him from them and return him to his father.</a:t>
            </a:r>
          </a:p>
        </p:txBody>
      </p:sp>
    </p:spTree>
    <p:extLst>
      <p:ext uri="{BB962C8B-B14F-4D97-AF65-F5344CB8AC3E}">
        <p14:creationId xmlns:p14="http://schemas.microsoft.com/office/powerpoint/2010/main" val="146453340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6" descr="A field of wheat with a few stalks of wheat&#10;&#10;Description automatically generated">
            <a:extLst>
              <a:ext uri="{FF2B5EF4-FFF2-40B4-BE49-F238E27FC236}">
                <a16:creationId xmlns:a16="http://schemas.microsoft.com/office/drawing/2014/main" id="{1B1C7362-91EC-E600-DC29-FA32D58B0328}"/>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12" name="Title">
            <a:extLst>
              <a:ext uri="{FF2B5EF4-FFF2-40B4-BE49-F238E27FC236}">
                <a16:creationId xmlns:a16="http://schemas.microsoft.com/office/drawing/2014/main" id="{7EC91A34-0F0D-44A0-8B72-270BE4580783}"/>
              </a:ext>
            </a:extLst>
          </p:cNvPr>
          <p:cNvSpPr txBox="1">
            <a:spLocks noGrp="1"/>
          </p:cNvSpPr>
          <p:nvPr>
            <p:ph type="title"/>
          </p:nvPr>
        </p:nvSpPr>
        <p:spPr>
          <a:xfrm>
            <a:off x="1193708" y="4552050"/>
            <a:ext cx="21971003" cy="1905001"/>
          </a:xfrm>
          <a:prstGeom prst="rect">
            <a:avLst/>
          </a:prstGeom>
        </p:spPr>
        <p:txBody>
          <a:bodyPr>
            <a:normAutofit/>
          </a:bodyPr>
          <a:lstStyle/>
          <a:p>
            <a:pPr algn="ctr"/>
            <a:r>
              <a:rPr lang="en-US" sz="13000" dirty="0">
                <a:solidFill>
                  <a:schemeClr val="bg1"/>
                </a:solidFill>
              </a:rPr>
              <a:t>A PIT</a:t>
            </a:r>
            <a:endParaRPr sz="13000" dirty="0">
              <a:solidFill>
                <a:schemeClr val="bg1"/>
              </a:solidFill>
            </a:endParaRPr>
          </a:p>
        </p:txBody>
      </p:sp>
      <p:sp>
        <p:nvSpPr>
          <p:cNvPr id="14" name="Subtitle">
            <a:extLst>
              <a:ext uri="{FF2B5EF4-FFF2-40B4-BE49-F238E27FC236}">
                <a16:creationId xmlns:a16="http://schemas.microsoft.com/office/drawing/2014/main" id="{6043B0D6-CF0E-43E3-8A8D-6572FDDE1E77}"/>
              </a:ext>
            </a:extLst>
          </p:cNvPr>
          <p:cNvSpPr txBox="1">
            <a:spLocks/>
          </p:cNvSpPr>
          <p:nvPr/>
        </p:nvSpPr>
        <p:spPr>
          <a:xfrm>
            <a:off x="1428168" y="6893858"/>
            <a:ext cx="21249693" cy="16299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GENESIS 37:23-28</a:t>
            </a:r>
          </a:p>
        </p:txBody>
      </p:sp>
    </p:spTree>
    <p:extLst>
      <p:ext uri="{BB962C8B-B14F-4D97-AF65-F5344CB8AC3E}">
        <p14:creationId xmlns:p14="http://schemas.microsoft.com/office/powerpoint/2010/main" val="1062909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Verses 23-24</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151559" y="3056466"/>
            <a:ext cx="19384965" cy="90753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900"/>
              </a:lnSpc>
            </a:pPr>
            <a:r>
              <a:rPr lang="en-US" sz="7200" b="1" i="0" baseline="30000" dirty="0">
                <a:solidFill>
                  <a:schemeClr val="bg1"/>
                </a:solidFill>
                <a:effectLst/>
                <a:latin typeface="+mj-lt"/>
              </a:rPr>
              <a:t>23 </a:t>
            </a:r>
            <a:r>
              <a:rPr lang="en-US" sz="7200" b="0" dirty="0">
                <a:solidFill>
                  <a:schemeClr val="bg1"/>
                </a:solidFill>
                <a:latin typeface="+mj-lt"/>
              </a:rPr>
              <a:t>When Joseph came to his brothers, they stripped off Joseph’s robe, the long-sleeved robe that he had on. </a:t>
            </a:r>
            <a:r>
              <a:rPr lang="en-US" sz="7200" baseline="30000" dirty="0">
                <a:solidFill>
                  <a:schemeClr val="bg1"/>
                </a:solidFill>
                <a:latin typeface="+mj-lt"/>
              </a:rPr>
              <a:t>24 </a:t>
            </a:r>
            <a:r>
              <a:rPr lang="en-US" sz="7200" b="0" dirty="0">
                <a:solidFill>
                  <a:schemeClr val="bg1"/>
                </a:solidFill>
                <a:latin typeface="+mj-lt"/>
              </a:rPr>
              <a:t>Then they took him and threw him into the pit. The pit was empty, without water.</a:t>
            </a:r>
          </a:p>
        </p:txBody>
      </p:sp>
    </p:spTree>
    <p:extLst>
      <p:ext uri="{BB962C8B-B14F-4D97-AF65-F5344CB8AC3E}">
        <p14:creationId xmlns:p14="http://schemas.microsoft.com/office/powerpoint/2010/main" val="370744621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 25</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151559" y="3056466"/>
            <a:ext cx="19553408" cy="90753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500"/>
              </a:lnSpc>
            </a:pPr>
            <a:r>
              <a:rPr lang="en-US" sz="7200" b="1" i="0" baseline="30000" dirty="0">
                <a:solidFill>
                  <a:schemeClr val="bg1"/>
                </a:solidFill>
                <a:effectLst/>
                <a:latin typeface="+mj-lt"/>
              </a:rPr>
              <a:t>25 </a:t>
            </a:r>
            <a:r>
              <a:rPr lang="en-US" sz="7200" b="0" dirty="0">
                <a:solidFill>
                  <a:schemeClr val="bg1"/>
                </a:solidFill>
                <a:latin typeface="+mj-lt"/>
              </a:rPr>
              <a:t>They sat down to eat a meal, and when they looked up, there was a caravan of Ishmaelites coming from Gilead. Their camels were carrying aromatic gum, balsam, and resin, going down to Egypt.</a:t>
            </a:r>
          </a:p>
        </p:txBody>
      </p:sp>
    </p:spTree>
    <p:extLst>
      <p:ext uri="{BB962C8B-B14F-4D97-AF65-F5344CB8AC3E}">
        <p14:creationId xmlns:p14="http://schemas.microsoft.com/office/powerpoint/2010/main" val="67231954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Verses 26-27</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488441" y="3056466"/>
            <a:ext cx="18831515" cy="90753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800"/>
              </a:lnSpc>
            </a:pPr>
            <a:r>
              <a:rPr lang="en-US" sz="7200" b="1" i="0" baseline="30000" dirty="0">
                <a:solidFill>
                  <a:schemeClr val="bg1"/>
                </a:solidFill>
                <a:effectLst/>
                <a:latin typeface="+mj-lt"/>
              </a:rPr>
              <a:t>26</a:t>
            </a:r>
            <a:r>
              <a:rPr lang="en-US" sz="7200" b="0" dirty="0">
                <a:solidFill>
                  <a:schemeClr val="bg1"/>
                </a:solidFill>
                <a:latin typeface="+mj-lt"/>
              </a:rPr>
              <a:t> Judah said to his brothers, “What do we gain if we kill our brother and cover up his blood? </a:t>
            </a:r>
            <a:r>
              <a:rPr lang="en-US" sz="7200" baseline="30000" dirty="0">
                <a:solidFill>
                  <a:schemeClr val="bg1"/>
                </a:solidFill>
                <a:latin typeface="+mj-lt"/>
              </a:rPr>
              <a:t>27 </a:t>
            </a:r>
            <a:r>
              <a:rPr lang="en-US" sz="7200" b="0" dirty="0">
                <a:solidFill>
                  <a:schemeClr val="bg1"/>
                </a:solidFill>
                <a:latin typeface="+mj-lt"/>
              </a:rPr>
              <a:t>Come on, let’s sell him to the Ishmaelites and not lay a hand on him, for he is our brother, our own flesh,” and his brothers agreed.</a:t>
            </a:r>
          </a:p>
        </p:txBody>
      </p:sp>
    </p:spTree>
    <p:extLst>
      <p:ext uri="{BB962C8B-B14F-4D97-AF65-F5344CB8AC3E}">
        <p14:creationId xmlns:p14="http://schemas.microsoft.com/office/powerpoint/2010/main" val="27460432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 28</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488442" y="3056466"/>
            <a:ext cx="18350254" cy="90753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800"/>
              </a:lnSpc>
            </a:pPr>
            <a:r>
              <a:rPr lang="en-US" sz="7200" b="1" i="0" baseline="30000" dirty="0">
                <a:solidFill>
                  <a:schemeClr val="bg1"/>
                </a:solidFill>
                <a:effectLst/>
                <a:latin typeface="+mj-lt"/>
              </a:rPr>
              <a:t>28</a:t>
            </a:r>
            <a:r>
              <a:rPr lang="en-US" sz="7200" b="0" dirty="0">
                <a:solidFill>
                  <a:schemeClr val="bg1"/>
                </a:solidFill>
                <a:latin typeface="+mj-lt"/>
              </a:rPr>
              <a:t> When Midianite traders passed by, his brothers pulled Joseph out of the pit and sold him for twenty pieces of silver to the Ishmaelites, who took Joseph to Egypt.</a:t>
            </a:r>
          </a:p>
        </p:txBody>
      </p:sp>
    </p:spTree>
    <p:extLst>
      <p:ext uri="{BB962C8B-B14F-4D97-AF65-F5344CB8AC3E}">
        <p14:creationId xmlns:p14="http://schemas.microsoft.com/office/powerpoint/2010/main" val="112302902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3416967"/>
            <a:ext cx="21971000" cy="8208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Why is jealousy </a:t>
            </a:r>
          </a:p>
          <a:p>
            <a:pPr algn="ctr" hangingPunct="1">
              <a:lnSpc>
                <a:spcPts val="14100"/>
              </a:lnSpc>
            </a:pPr>
            <a:r>
              <a:rPr lang="en-US" sz="9000" b="0" dirty="0">
                <a:solidFill>
                  <a:schemeClr val="bg1"/>
                </a:solidFill>
              </a:rPr>
              <a:t>so dangerous </a:t>
            </a:r>
          </a:p>
          <a:p>
            <a:pPr algn="ctr" hangingPunct="1">
              <a:lnSpc>
                <a:spcPts val="14100"/>
              </a:lnSpc>
            </a:pPr>
            <a:r>
              <a:rPr lang="en-US" sz="9000" b="0" dirty="0">
                <a:solidFill>
                  <a:schemeClr val="bg1"/>
                </a:solidFill>
              </a:rPr>
              <a:t>and corrupting?</a:t>
            </a:r>
          </a:p>
        </p:txBody>
      </p:sp>
    </p:spTree>
    <p:extLst>
      <p:ext uri="{BB962C8B-B14F-4D97-AF65-F5344CB8AC3E}">
        <p14:creationId xmlns:p14="http://schemas.microsoft.com/office/powerpoint/2010/main" val="46151632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2213815"/>
            <a:ext cx="21971000" cy="94121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Bonus:</a:t>
            </a:r>
          </a:p>
          <a:p>
            <a:pPr algn="ctr" hangingPunct="1">
              <a:lnSpc>
                <a:spcPts val="14100"/>
              </a:lnSpc>
            </a:pPr>
            <a:r>
              <a:rPr lang="en-US" sz="9000" b="0" dirty="0">
                <a:solidFill>
                  <a:schemeClr val="bg1"/>
                </a:solidFill>
              </a:rPr>
              <a:t>What are some great memories </a:t>
            </a:r>
          </a:p>
          <a:p>
            <a:pPr algn="ctr" hangingPunct="1">
              <a:lnSpc>
                <a:spcPts val="14100"/>
              </a:lnSpc>
            </a:pPr>
            <a:r>
              <a:rPr lang="en-US" sz="9000" b="0" dirty="0">
                <a:solidFill>
                  <a:schemeClr val="bg1"/>
                </a:solidFill>
              </a:rPr>
              <a:t>you have with your siblings?</a:t>
            </a:r>
          </a:p>
          <a:p>
            <a:pPr algn="ctr" hangingPunct="1">
              <a:lnSpc>
                <a:spcPts val="14100"/>
              </a:lnSpc>
            </a:pPr>
            <a:r>
              <a:rPr lang="en-US" sz="9000" b="0" dirty="0">
                <a:solidFill>
                  <a:schemeClr val="bg1"/>
                </a:solidFill>
              </a:rPr>
              <a:t>When did they really </a:t>
            </a:r>
          </a:p>
          <a:p>
            <a:pPr algn="ctr" hangingPunct="1">
              <a:lnSpc>
                <a:spcPts val="14100"/>
              </a:lnSpc>
            </a:pPr>
            <a:r>
              <a:rPr lang="en-US" sz="9000" b="0" dirty="0">
                <a:solidFill>
                  <a:schemeClr val="bg1"/>
                </a:solidFill>
              </a:rPr>
              <a:t>get on your nerves?</a:t>
            </a:r>
          </a:p>
        </p:txBody>
      </p:sp>
    </p:spTree>
    <p:extLst>
      <p:ext uri="{BB962C8B-B14F-4D97-AF65-F5344CB8AC3E}">
        <p14:creationId xmlns:p14="http://schemas.microsoft.com/office/powerpoint/2010/main" val="404976090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3601153"/>
            <a:ext cx="21971000" cy="8024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Bonus:</a:t>
            </a:r>
          </a:p>
          <a:p>
            <a:pPr algn="ctr" hangingPunct="1">
              <a:lnSpc>
                <a:spcPts val="14100"/>
              </a:lnSpc>
            </a:pPr>
            <a:r>
              <a:rPr lang="en-US" sz="9000" b="0" dirty="0">
                <a:solidFill>
                  <a:schemeClr val="bg1"/>
                </a:solidFill>
              </a:rPr>
              <a:t>How does anger </a:t>
            </a:r>
          </a:p>
          <a:p>
            <a:pPr algn="ctr" hangingPunct="1">
              <a:lnSpc>
                <a:spcPts val="14100"/>
              </a:lnSpc>
            </a:pPr>
            <a:r>
              <a:rPr lang="en-US" sz="9000" b="0" dirty="0">
                <a:solidFill>
                  <a:schemeClr val="bg1"/>
                </a:solidFill>
              </a:rPr>
              <a:t>affect communication?</a:t>
            </a:r>
          </a:p>
        </p:txBody>
      </p:sp>
    </p:spTree>
    <p:extLst>
      <p:ext uri="{BB962C8B-B14F-4D97-AF65-F5344CB8AC3E}">
        <p14:creationId xmlns:p14="http://schemas.microsoft.com/office/powerpoint/2010/main" val="364108425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2903323"/>
            <a:ext cx="21971000" cy="87226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What are the advantages </a:t>
            </a:r>
          </a:p>
          <a:p>
            <a:pPr algn="ctr" hangingPunct="1">
              <a:lnSpc>
                <a:spcPts val="14100"/>
              </a:lnSpc>
            </a:pPr>
            <a:r>
              <a:rPr lang="en-US" sz="9000" b="0" dirty="0">
                <a:solidFill>
                  <a:schemeClr val="bg1"/>
                </a:solidFill>
              </a:rPr>
              <a:t>and disadvantages </a:t>
            </a:r>
          </a:p>
          <a:p>
            <a:pPr algn="ctr" hangingPunct="1">
              <a:lnSpc>
                <a:spcPts val="14100"/>
              </a:lnSpc>
            </a:pPr>
            <a:r>
              <a:rPr lang="en-US" sz="9000" b="0" dirty="0">
                <a:solidFill>
                  <a:schemeClr val="bg1"/>
                </a:solidFill>
              </a:rPr>
              <a:t>of sharing our aspirations </a:t>
            </a:r>
          </a:p>
          <a:p>
            <a:pPr algn="ctr" hangingPunct="1">
              <a:lnSpc>
                <a:spcPts val="14100"/>
              </a:lnSpc>
            </a:pPr>
            <a:r>
              <a:rPr lang="en-US" sz="9000" b="0" dirty="0">
                <a:solidFill>
                  <a:schemeClr val="bg1"/>
                </a:solidFill>
              </a:rPr>
              <a:t>with others?</a:t>
            </a:r>
          </a:p>
        </p:txBody>
      </p:sp>
    </p:spTree>
    <p:extLst>
      <p:ext uri="{BB962C8B-B14F-4D97-AF65-F5344CB8AC3E}">
        <p14:creationId xmlns:p14="http://schemas.microsoft.com/office/powerpoint/2010/main" val="308475219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A8427F56-D360-67B0-AEF7-876800051CF9}"/>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89820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Title">
            <a:extLst>
              <a:ext uri="{FF2B5EF4-FFF2-40B4-BE49-F238E27FC236}">
                <a16:creationId xmlns:a16="http://schemas.microsoft.com/office/drawing/2014/main" id="{9B06F680-3E1A-D2F8-5BF7-455938EED10D}"/>
              </a:ext>
            </a:extLst>
          </p:cNvPr>
          <p:cNvSpPr txBox="1">
            <a:spLocks/>
          </p:cNvSpPr>
          <p:nvPr/>
        </p:nvSpPr>
        <p:spPr>
          <a:xfrm>
            <a:off x="1206496" y="1782426"/>
            <a:ext cx="21971004" cy="1905001"/>
          </a:xfrm>
          <a:prstGeom prst="rect">
            <a:avLst/>
          </a:prstGeom>
        </p:spPr>
        <p:txBody>
          <a:bodyPr>
            <a:normAutofit/>
          </a:bodyPr>
          <a:lstStyle>
            <a:lvl1pPr marL="0" marR="0" indent="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1pPr>
            <a:lvl2pPr marL="0" marR="0" indent="4572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2pPr>
            <a:lvl3pPr marL="0" marR="0" indent="9144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3pPr>
            <a:lvl4pPr marL="0" marR="0" indent="13716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4pPr>
            <a:lvl5pPr marL="0" marR="0" indent="18288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5pPr>
            <a:lvl6pPr marL="0" marR="0" indent="22860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6pPr>
            <a:lvl7pPr marL="0" marR="0" indent="27432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7pPr>
            <a:lvl8pPr marL="0" marR="0" indent="32004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8pPr>
            <a:lvl9pPr marL="0" marR="0" indent="36576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9pPr>
          </a:lstStyle>
          <a:p>
            <a:pPr algn="ctr" hangingPunct="1"/>
            <a:r>
              <a:rPr lang="en-US" sz="9600" dirty="0">
                <a:solidFill>
                  <a:schemeClr val="bg1"/>
                </a:solidFill>
                <a:latin typeface="+mj-lt"/>
              </a:rPr>
              <a:t>KEY</a:t>
            </a:r>
            <a:r>
              <a:rPr lang="en-US" sz="9600" dirty="0">
                <a:solidFill>
                  <a:schemeClr val="tx1"/>
                </a:solidFill>
                <a:latin typeface="+mj-lt"/>
              </a:rPr>
              <a:t> </a:t>
            </a:r>
            <a:r>
              <a:rPr lang="en-US" sz="9600" dirty="0">
                <a:solidFill>
                  <a:schemeClr val="bg1"/>
                </a:solidFill>
                <a:latin typeface="+mj-lt"/>
              </a:rPr>
              <a:t>DOCTRINE</a:t>
            </a:r>
          </a:p>
        </p:txBody>
      </p:sp>
      <p:sp>
        <p:nvSpPr>
          <p:cNvPr id="7" name="Subtitle">
            <a:extLst>
              <a:ext uri="{FF2B5EF4-FFF2-40B4-BE49-F238E27FC236}">
                <a16:creationId xmlns:a16="http://schemas.microsoft.com/office/drawing/2014/main" id="{BE745012-B80C-2572-42D6-3FF1FC864250}"/>
              </a:ext>
            </a:extLst>
          </p:cNvPr>
          <p:cNvSpPr txBox="1">
            <a:spLocks/>
          </p:cNvSpPr>
          <p:nvPr/>
        </p:nvSpPr>
        <p:spPr>
          <a:xfrm>
            <a:off x="1206500" y="4053779"/>
            <a:ext cx="21971000" cy="15956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638923" marR="0" indent="-469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1pPr>
            <a:lvl2pPr marL="638923" marR="0" indent="-12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2pPr>
            <a:lvl3pPr marL="638923" marR="0" indent="4445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3pPr>
            <a:lvl4pPr marL="638923" marR="0" indent="901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4pPr>
            <a:lvl5pPr marL="638923" marR="0" indent="1358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hangingPunct="1"/>
            <a:r>
              <a:rPr lang="en-US" sz="10000" b="1" dirty="0">
                <a:solidFill>
                  <a:schemeClr val="bg1"/>
                </a:solidFill>
                <a:latin typeface="+mj-lt"/>
              </a:rPr>
              <a:t>The Family</a:t>
            </a:r>
          </a:p>
        </p:txBody>
      </p:sp>
      <p:sp>
        <p:nvSpPr>
          <p:cNvPr id="8" name="Subtitle">
            <a:extLst>
              <a:ext uri="{FF2B5EF4-FFF2-40B4-BE49-F238E27FC236}">
                <a16:creationId xmlns:a16="http://schemas.microsoft.com/office/drawing/2014/main" id="{656217F5-24E9-0D4C-17E4-635CC65C938F}"/>
              </a:ext>
            </a:extLst>
          </p:cNvPr>
          <p:cNvSpPr txBox="1">
            <a:spLocks/>
          </p:cNvSpPr>
          <p:nvPr/>
        </p:nvSpPr>
        <p:spPr>
          <a:xfrm>
            <a:off x="1248064" y="6037029"/>
            <a:ext cx="21971000" cy="58224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Autofit/>
          </a:bodyPr>
          <a:lstStyle>
            <a:lvl1pPr marL="638923" marR="0" indent="-469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1pPr>
            <a:lvl2pPr marL="638923" marR="0" indent="-12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2pPr>
            <a:lvl3pPr marL="638923" marR="0" indent="4445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3pPr>
            <a:lvl4pPr marL="638923" marR="0" indent="901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4pPr>
            <a:lvl5pPr marL="638923" marR="0" indent="1358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hangingPunct="1">
              <a:lnSpc>
                <a:spcPts val="10800"/>
              </a:lnSpc>
            </a:pPr>
            <a:r>
              <a:rPr lang="en-US" sz="8000" dirty="0">
                <a:solidFill>
                  <a:schemeClr val="bg1"/>
                </a:solidFill>
                <a:latin typeface="+mj-lt"/>
              </a:rPr>
              <a:t>God has ordained the family as the foundational institution of human society. It is composed of persons related to one another by marriage, blood, or adoption.</a:t>
            </a:r>
          </a:p>
        </p:txBody>
      </p:sp>
    </p:spTree>
    <p:extLst>
      <p:ext uri="{BB962C8B-B14F-4D97-AF65-F5344CB8AC3E}">
        <p14:creationId xmlns:p14="http://schemas.microsoft.com/office/powerpoint/2010/main" val="1449892430"/>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3384585"/>
            <a:ext cx="21971000" cy="82413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How does jealousy </a:t>
            </a:r>
          </a:p>
          <a:p>
            <a:pPr algn="ctr" hangingPunct="1">
              <a:lnSpc>
                <a:spcPts val="14100"/>
              </a:lnSpc>
            </a:pPr>
            <a:r>
              <a:rPr lang="en-US" sz="9000" b="0" dirty="0">
                <a:solidFill>
                  <a:schemeClr val="bg1"/>
                </a:solidFill>
              </a:rPr>
              <a:t>add fuel to </a:t>
            </a:r>
          </a:p>
          <a:p>
            <a:pPr algn="ctr" hangingPunct="1">
              <a:lnSpc>
                <a:spcPts val="14100"/>
              </a:lnSpc>
            </a:pPr>
            <a:r>
              <a:rPr lang="en-US" sz="9000" b="0" dirty="0">
                <a:solidFill>
                  <a:schemeClr val="bg1"/>
                </a:solidFill>
              </a:rPr>
              <a:t>a job mentality?</a:t>
            </a:r>
          </a:p>
        </p:txBody>
      </p:sp>
    </p:spTree>
    <p:extLst>
      <p:ext uri="{BB962C8B-B14F-4D97-AF65-F5344CB8AC3E}">
        <p14:creationId xmlns:p14="http://schemas.microsoft.com/office/powerpoint/2010/main" val="203432309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1610982"/>
            <a:ext cx="21971000" cy="100149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Bonus:</a:t>
            </a:r>
          </a:p>
          <a:p>
            <a:pPr algn="ctr" hangingPunct="1">
              <a:lnSpc>
                <a:spcPts val="14100"/>
              </a:lnSpc>
              <a:spcBef>
                <a:spcPts val="3600"/>
              </a:spcBef>
            </a:pPr>
            <a:r>
              <a:rPr lang="en-US" sz="9000" b="0" dirty="0">
                <a:solidFill>
                  <a:schemeClr val="bg1"/>
                </a:solidFill>
              </a:rPr>
              <a:t>What are some things that make </a:t>
            </a:r>
          </a:p>
          <a:p>
            <a:pPr algn="ctr" hangingPunct="1">
              <a:lnSpc>
                <a:spcPts val="14100"/>
              </a:lnSpc>
            </a:pPr>
            <a:r>
              <a:rPr lang="en-US" sz="9000" b="0" dirty="0">
                <a:solidFill>
                  <a:schemeClr val="bg1"/>
                </a:solidFill>
              </a:rPr>
              <a:t>it hard to do the right thing?</a:t>
            </a:r>
          </a:p>
          <a:p>
            <a:pPr algn="ctr" hangingPunct="1">
              <a:lnSpc>
                <a:spcPts val="14100"/>
              </a:lnSpc>
              <a:spcBef>
                <a:spcPts val="3000"/>
              </a:spcBef>
            </a:pPr>
            <a:r>
              <a:rPr lang="en-US" sz="9000" b="0" dirty="0">
                <a:solidFill>
                  <a:schemeClr val="bg1"/>
                </a:solidFill>
              </a:rPr>
              <a:t>What are some things you do </a:t>
            </a:r>
          </a:p>
          <a:p>
            <a:pPr algn="ctr" hangingPunct="1">
              <a:lnSpc>
                <a:spcPts val="14100"/>
              </a:lnSpc>
            </a:pPr>
            <a:r>
              <a:rPr lang="en-US" sz="9000" b="0" dirty="0">
                <a:solidFill>
                  <a:schemeClr val="bg1"/>
                </a:solidFill>
              </a:rPr>
              <a:t>to determine what’s right?</a:t>
            </a:r>
          </a:p>
        </p:txBody>
      </p:sp>
    </p:spTree>
    <p:extLst>
      <p:ext uri="{BB962C8B-B14F-4D97-AF65-F5344CB8AC3E}">
        <p14:creationId xmlns:p14="http://schemas.microsoft.com/office/powerpoint/2010/main" val="89019417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1610982"/>
            <a:ext cx="21971000" cy="100149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Bonus:</a:t>
            </a:r>
          </a:p>
          <a:p>
            <a:pPr algn="ctr" hangingPunct="1">
              <a:lnSpc>
                <a:spcPts val="14100"/>
              </a:lnSpc>
              <a:spcBef>
                <a:spcPts val="3600"/>
              </a:spcBef>
            </a:pPr>
            <a:r>
              <a:rPr lang="en-US" sz="9000" b="0" dirty="0">
                <a:solidFill>
                  <a:schemeClr val="bg1"/>
                </a:solidFill>
              </a:rPr>
              <a:t>When have you gone down </a:t>
            </a:r>
          </a:p>
          <a:p>
            <a:pPr algn="ctr" hangingPunct="1">
              <a:lnSpc>
                <a:spcPts val="14100"/>
              </a:lnSpc>
            </a:pPr>
            <a:r>
              <a:rPr lang="en-US" sz="9000" b="0" dirty="0">
                <a:solidFill>
                  <a:schemeClr val="bg1"/>
                </a:solidFill>
              </a:rPr>
              <a:t>into a cave or a deep hole?</a:t>
            </a:r>
          </a:p>
          <a:p>
            <a:pPr algn="ctr" hangingPunct="1">
              <a:lnSpc>
                <a:spcPts val="14100"/>
              </a:lnSpc>
              <a:spcBef>
                <a:spcPts val="3600"/>
              </a:spcBef>
            </a:pPr>
            <a:r>
              <a:rPr lang="en-US" sz="9000" b="0" dirty="0">
                <a:solidFill>
                  <a:schemeClr val="bg1"/>
                </a:solidFill>
              </a:rPr>
              <a:t>What kind of feelings </a:t>
            </a:r>
          </a:p>
          <a:p>
            <a:pPr algn="ctr" hangingPunct="1">
              <a:lnSpc>
                <a:spcPts val="14100"/>
              </a:lnSpc>
            </a:pPr>
            <a:r>
              <a:rPr lang="en-US" sz="9000" b="0" dirty="0">
                <a:solidFill>
                  <a:schemeClr val="bg1"/>
                </a:solidFill>
              </a:rPr>
              <a:t>did it produce?</a:t>
            </a:r>
          </a:p>
        </p:txBody>
      </p:sp>
    </p:spTree>
    <p:extLst>
      <p:ext uri="{BB962C8B-B14F-4D97-AF65-F5344CB8AC3E}">
        <p14:creationId xmlns:p14="http://schemas.microsoft.com/office/powerpoint/2010/main" val="15857376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2733985"/>
            <a:ext cx="21971000" cy="88919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Why might a person </a:t>
            </a:r>
          </a:p>
          <a:p>
            <a:pPr algn="ctr" hangingPunct="1">
              <a:lnSpc>
                <a:spcPts val="14100"/>
              </a:lnSpc>
            </a:pPr>
            <a:r>
              <a:rPr lang="en-US" sz="9000" b="0" dirty="0">
                <a:solidFill>
                  <a:schemeClr val="bg1"/>
                </a:solidFill>
              </a:rPr>
              <a:t>grow calloused </a:t>
            </a:r>
          </a:p>
          <a:p>
            <a:pPr algn="ctr" hangingPunct="1">
              <a:lnSpc>
                <a:spcPts val="14100"/>
              </a:lnSpc>
            </a:pPr>
            <a:r>
              <a:rPr lang="en-US" sz="9000" b="0" dirty="0">
                <a:solidFill>
                  <a:schemeClr val="bg1"/>
                </a:solidFill>
              </a:rPr>
              <a:t>in his or her treatment </a:t>
            </a:r>
          </a:p>
          <a:p>
            <a:pPr algn="ctr" hangingPunct="1">
              <a:lnSpc>
                <a:spcPts val="14100"/>
              </a:lnSpc>
            </a:pPr>
            <a:r>
              <a:rPr lang="en-US" sz="9000" b="0" dirty="0">
                <a:solidFill>
                  <a:schemeClr val="bg1"/>
                </a:solidFill>
              </a:rPr>
              <a:t>of others?</a:t>
            </a:r>
          </a:p>
        </p:txBody>
      </p:sp>
    </p:spTree>
    <p:extLst>
      <p:ext uri="{BB962C8B-B14F-4D97-AF65-F5344CB8AC3E}">
        <p14:creationId xmlns:p14="http://schemas.microsoft.com/office/powerpoint/2010/main" val="65545676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3568771"/>
            <a:ext cx="21971000" cy="80571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How can we guard </a:t>
            </a:r>
          </a:p>
          <a:p>
            <a:pPr algn="ctr" hangingPunct="1">
              <a:lnSpc>
                <a:spcPts val="14100"/>
              </a:lnSpc>
            </a:pPr>
            <a:r>
              <a:rPr lang="en-US" sz="9000" b="0" dirty="0">
                <a:solidFill>
                  <a:schemeClr val="bg1"/>
                </a:solidFill>
              </a:rPr>
              <a:t>against becoming </a:t>
            </a:r>
          </a:p>
          <a:p>
            <a:pPr algn="ctr" hangingPunct="1">
              <a:lnSpc>
                <a:spcPts val="14100"/>
              </a:lnSpc>
            </a:pPr>
            <a:r>
              <a:rPr lang="en-US" sz="9000" b="0" dirty="0">
                <a:solidFill>
                  <a:schemeClr val="bg1"/>
                </a:solidFill>
              </a:rPr>
              <a:t>jealous of others?</a:t>
            </a:r>
          </a:p>
        </p:txBody>
      </p:sp>
    </p:spTree>
    <p:extLst>
      <p:ext uri="{BB962C8B-B14F-4D97-AF65-F5344CB8AC3E}">
        <p14:creationId xmlns:p14="http://schemas.microsoft.com/office/powerpoint/2010/main" val="390092548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5547B8FC-7E28-9873-A5AF-ECD66694317B}"/>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Subtitle">
            <a:extLst>
              <a:ext uri="{FF2B5EF4-FFF2-40B4-BE49-F238E27FC236}">
                <a16:creationId xmlns:a16="http://schemas.microsoft.com/office/drawing/2014/main" id="{DEDCD6B5-78AE-1D4A-C0D3-506B3772D3B8}"/>
              </a:ext>
            </a:extLst>
          </p:cNvPr>
          <p:cNvSpPr txBox="1">
            <a:spLocks/>
          </p:cNvSpPr>
          <p:nvPr/>
        </p:nvSpPr>
        <p:spPr>
          <a:xfrm>
            <a:off x="1281938" y="1900991"/>
            <a:ext cx="21971000" cy="97249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lnSpc>
                <a:spcPts val="14100"/>
              </a:lnSpc>
            </a:pPr>
            <a:r>
              <a:rPr lang="en-US" sz="9000" b="0" dirty="0">
                <a:solidFill>
                  <a:schemeClr val="bg1"/>
                </a:solidFill>
              </a:rPr>
              <a:t>What are some ways you can </a:t>
            </a:r>
          </a:p>
          <a:p>
            <a:pPr algn="ctr" hangingPunct="1">
              <a:lnSpc>
                <a:spcPts val="14100"/>
              </a:lnSpc>
            </a:pPr>
            <a:r>
              <a:rPr lang="en-US" sz="9000" b="0" dirty="0">
                <a:solidFill>
                  <a:schemeClr val="bg1"/>
                </a:solidFill>
              </a:rPr>
              <a:t>guard against callousness?</a:t>
            </a:r>
          </a:p>
          <a:p>
            <a:pPr algn="ctr" hangingPunct="1">
              <a:lnSpc>
                <a:spcPts val="14100"/>
              </a:lnSpc>
              <a:spcBef>
                <a:spcPts val="3600"/>
              </a:spcBef>
            </a:pPr>
            <a:r>
              <a:rPr lang="en-US" sz="9000" b="0" dirty="0">
                <a:solidFill>
                  <a:schemeClr val="bg1"/>
                </a:solidFill>
              </a:rPr>
              <a:t>What would the opposite </a:t>
            </a:r>
          </a:p>
          <a:p>
            <a:pPr algn="ctr" hangingPunct="1">
              <a:lnSpc>
                <a:spcPts val="14100"/>
              </a:lnSpc>
            </a:pPr>
            <a:r>
              <a:rPr lang="en-US" sz="9000" b="0" dirty="0">
                <a:solidFill>
                  <a:schemeClr val="bg1"/>
                </a:solidFill>
              </a:rPr>
              <a:t>of callousness look like </a:t>
            </a:r>
          </a:p>
          <a:p>
            <a:pPr algn="ctr" hangingPunct="1">
              <a:lnSpc>
                <a:spcPts val="14100"/>
              </a:lnSpc>
            </a:pPr>
            <a:r>
              <a:rPr lang="en-US" sz="9000" b="0" dirty="0">
                <a:solidFill>
                  <a:schemeClr val="bg1"/>
                </a:solidFill>
              </a:rPr>
              <a:t>in our relationships?</a:t>
            </a:r>
          </a:p>
        </p:txBody>
      </p:sp>
    </p:spTree>
    <p:extLst>
      <p:ext uri="{BB962C8B-B14F-4D97-AF65-F5344CB8AC3E}">
        <p14:creationId xmlns:p14="http://schemas.microsoft.com/office/powerpoint/2010/main" val="7070332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D963D1FE-EAA5-D622-0FA3-B4B62038A739}"/>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6" name="Title">
            <a:extLst>
              <a:ext uri="{FF2B5EF4-FFF2-40B4-BE49-F238E27FC236}">
                <a16:creationId xmlns:a16="http://schemas.microsoft.com/office/drawing/2014/main" id="{9B06F680-3E1A-D2F8-5BF7-455938EED10D}"/>
              </a:ext>
            </a:extLst>
          </p:cNvPr>
          <p:cNvSpPr txBox="1">
            <a:spLocks/>
          </p:cNvSpPr>
          <p:nvPr/>
        </p:nvSpPr>
        <p:spPr>
          <a:xfrm>
            <a:off x="1206496" y="1873860"/>
            <a:ext cx="21971004" cy="1905001"/>
          </a:xfrm>
          <a:prstGeom prst="rect">
            <a:avLst/>
          </a:prstGeom>
        </p:spPr>
        <p:txBody>
          <a:bodyPr>
            <a:normAutofit/>
          </a:bodyPr>
          <a:lstStyle>
            <a:lvl1pPr marL="0" marR="0" indent="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1pPr>
            <a:lvl2pPr marL="0" marR="0" indent="4572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2pPr>
            <a:lvl3pPr marL="0" marR="0" indent="9144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3pPr>
            <a:lvl4pPr marL="0" marR="0" indent="13716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4pPr>
            <a:lvl5pPr marL="0" marR="0" indent="18288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5pPr>
            <a:lvl6pPr marL="0" marR="0" indent="22860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6pPr>
            <a:lvl7pPr marL="0" marR="0" indent="27432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7pPr>
            <a:lvl8pPr marL="0" marR="0" indent="32004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8pPr>
            <a:lvl9pPr marL="0" marR="0" indent="3657600" algn="l" defTabSz="2438338" rtl="0" latinLnBrk="0">
              <a:lnSpc>
                <a:spcPct val="80000"/>
              </a:lnSpc>
              <a:spcBef>
                <a:spcPts val="0"/>
              </a:spcBef>
              <a:spcAft>
                <a:spcPts val="0"/>
              </a:spcAft>
              <a:buClrTx/>
              <a:buSzTx/>
              <a:buFontTx/>
              <a:buNone/>
              <a:tabLst/>
              <a:defRPr sz="3800" b="1" i="0" u="none" strike="noStrike" cap="all" spc="-76" baseline="0">
                <a:solidFill>
                  <a:srgbClr val="FFFFFF"/>
                </a:solidFill>
                <a:uFillTx/>
                <a:latin typeface="+mn-lt"/>
                <a:ea typeface="+mn-ea"/>
                <a:cs typeface="+mn-cs"/>
                <a:sym typeface="Verdana"/>
              </a:defRPr>
            </a:lvl9pPr>
          </a:lstStyle>
          <a:p>
            <a:pPr algn="ctr" hangingPunct="1"/>
            <a:r>
              <a:rPr lang="en-US" sz="9600" dirty="0">
                <a:solidFill>
                  <a:schemeClr val="bg1"/>
                </a:solidFill>
                <a:latin typeface="+mj-lt"/>
              </a:rPr>
              <a:t>MEMORY VERSE</a:t>
            </a:r>
          </a:p>
        </p:txBody>
      </p:sp>
      <p:sp>
        <p:nvSpPr>
          <p:cNvPr id="7" name="Subtitle">
            <a:extLst>
              <a:ext uri="{FF2B5EF4-FFF2-40B4-BE49-F238E27FC236}">
                <a16:creationId xmlns:a16="http://schemas.microsoft.com/office/drawing/2014/main" id="{BE745012-B80C-2572-42D6-3FF1FC864250}"/>
              </a:ext>
            </a:extLst>
          </p:cNvPr>
          <p:cNvSpPr txBox="1">
            <a:spLocks/>
          </p:cNvSpPr>
          <p:nvPr/>
        </p:nvSpPr>
        <p:spPr>
          <a:xfrm>
            <a:off x="1206500" y="4693263"/>
            <a:ext cx="21971000" cy="17871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marL="638923" marR="0" indent="-469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1pPr>
            <a:lvl2pPr marL="638923" marR="0" indent="-12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2pPr>
            <a:lvl3pPr marL="638923" marR="0" indent="4445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3pPr>
            <a:lvl4pPr marL="638923" marR="0" indent="901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4pPr>
            <a:lvl5pPr marL="638923" marR="0" indent="1358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hangingPunct="1"/>
            <a:r>
              <a:rPr lang="en-US" sz="10000" b="1" dirty="0">
                <a:solidFill>
                  <a:schemeClr val="bg1"/>
                </a:solidFill>
                <a:latin typeface="+mj-lt"/>
              </a:rPr>
              <a:t>Proverbs 27:4</a:t>
            </a:r>
          </a:p>
        </p:txBody>
      </p:sp>
      <p:sp>
        <p:nvSpPr>
          <p:cNvPr id="8" name="Subtitle">
            <a:extLst>
              <a:ext uri="{FF2B5EF4-FFF2-40B4-BE49-F238E27FC236}">
                <a16:creationId xmlns:a16="http://schemas.microsoft.com/office/drawing/2014/main" id="{656217F5-24E9-0D4C-17E4-635CC65C938F}"/>
              </a:ext>
            </a:extLst>
          </p:cNvPr>
          <p:cNvSpPr txBox="1">
            <a:spLocks/>
          </p:cNvSpPr>
          <p:nvPr/>
        </p:nvSpPr>
        <p:spPr>
          <a:xfrm>
            <a:off x="919719" y="5226666"/>
            <a:ext cx="22299345" cy="68289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Autofit/>
          </a:bodyPr>
          <a:lstStyle>
            <a:lvl1pPr marL="638923" marR="0" indent="-469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1pPr>
            <a:lvl2pPr marL="638923" marR="0" indent="-12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2pPr>
            <a:lvl3pPr marL="638923" marR="0" indent="4445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3pPr>
            <a:lvl4pPr marL="638923" marR="0" indent="9017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4pPr>
            <a:lvl5pPr marL="638923" marR="0" indent="1358900" algn="ctr" defTabSz="2438338" rtl="0" latinLnBrk="0">
              <a:lnSpc>
                <a:spcPct val="90000"/>
              </a:lnSpc>
              <a:spcBef>
                <a:spcPts val="0"/>
              </a:spcBef>
              <a:spcAft>
                <a:spcPts val="0"/>
              </a:spcAft>
              <a:buClrTx/>
              <a:buSzTx/>
              <a:buFontTx/>
              <a:buNone/>
              <a:tabLst/>
              <a:defRPr sz="8500" b="0" i="0" u="none" strike="noStrike" cap="none" spc="-170" baseline="0">
                <a:solidFill>
                  <a:srgbClr val="FFFFFF"/>
                </a:solidFill>
                <a:uFillTx/>
                <a:latin typeface="Georgia"/>
                <a:ea typeface="Georgia"/>
                <a:cs typeface="Georgia"/>
                <a:sym typeface="Georgi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hangingPunct="1">
              <a:lnSpc>
                <a:spcPts val="11000"/>
              </a:lnSpc>
            </a:pPr>
            <a:r>
              <a:rPr lang="en-US" sz="8800" dirty="0">
                <a:solidFill>
                  <a:schemeClr val="bg1"/>
                </a:solidFill>
                <a:latin typeface="system-ui"/>
              </a:rPr>
              <a:t>Fury is cruel, and anger a flood,</a:t>
            </a:r>
            <a:br>
              <a:rPr lang="en-US" sz="8800" dirty="0">
                <a:solidFill>
                  <a:schemeClr val="bg1"/>
                </a:solidFill>
                <a:latin typeface="system-ui"/>
              </a:rPr>
            </a:br>
            <a:r>
              <a:rPr lang="en-US" sz="8800" dirty="0">
                <a:solidFill>
                  <a:schemeClr val="bg1"/>
                </a:solidFill>
                <a:latin typeface="system-ui"/>
              </a:rPr>
              <a:t>but who can withstand jealousy?</a:t>
            </a:r>
          </a:p>
        </p:txBody>
      </p:sp>
    </p:spTree>
    <p:extLst>
      <p:ext uri="{BB962C8B-B14F-4D97-AF65-F5344CB8AC3E}">
        <p14:creationId xmlns:p14="http://schemas.microsoft.com/office/powerpoint/2010/main" val="361899020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6" descr="A field of wheat with a few stalks of wheat&#10;&#10;Description automatically generated">
            <a:extLst>
              <a:ext uri="{FF2B5EF4-FFF2-40B4-BE49-F238E27FC236}">
                <a16:creationId xmlns:a16="http://schemas.microsoft.com/office/drawing/2014/main" id="{1B1C7362-91EC-E600-DC29-FA32D58B0328}"/>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12" name="Title">
            <a:extLst>
              <a:ext uri="{FF2B5EF4-FFF2-40B4-BE49-F238E27FC236}">
                <a16:creationId xmlns:a16="http://schemas.microsoft.com/office/drawing/2014/main" id="{7EC91A34-0F0D-44A0-8B72-270BE4580783}"/>
              </a:ext>
            </a:extLst>
          </p:cNvPr>
          <p:cNvSpPr txBox="1">
            <a:spLocks noGrp="1"/>
          </p:cNvSpPr>
          <p:nvPr>
            <p:ph type="title"/>
          </p:nvPr>
        </p:nvSpPr>
        <p:spPr>
          <a:xfrm>
            <a:off x="1193708" y="4552050"/>
            <a:ext cx="21971003" cy="1905001"/>
          </a:xfrm>
          <a:prstGeom prst="rect">
            <a:avLst/>
          </a:prstGeom>
        </p:spPr>
        <p:txBody>
          <a:bodyPr>
            <a:normAutofit/>
          </a:bodyPr>
          <a:lstStyle/>
          <a:p>
            <a:pPr algn="ctr"/>
            <a:r>
              <a:rPr lang="en-US" sz="13000" dirty="0">
                <a:solidFill>
                  <a:schemeClr val="bg1"/>
                </a:solidFill>
              </a:rPr>
              <a:t>A DREAM</a:t>
            </a:r>
            <a:endParaRPr sz="13000" dirty="0">
              <a:solidFill>
                <a:schemeClr val="bg1"/>
              </a:solidFill>
            </a:endParaRPr>
          </a:p>
        </p:txBody>
      </p:sp>
      <p:sp>
        <p:nvSpPr>
          <p:cNvPr id="14" name="Subtitle">
            <a:extLst>
              <a:ext uri="{FF2B5EF4-FFF2-40B4-BE49-F238E27FC236}">
                <a16:creationId xmlns:a16="http://schemas.microsoft.com/office/drawing/2014/main" id="{6043B0D6-CF0E-43E3-8A8D-6572FDDE1E77}"/>
              </a:ext>
            </a:extLst>
          </p:cNvPr>
          <p:cNvSpPr txBox="1">
            <a:spLocks/>
          </p:cNvSpPr>
          <p:nvPr/>
        </p:nvSpPr>
        <p:spPr>
          <a:xfrm>
            <a:off x="1428168" y="6893858"/>
            <a:ext cx="21249693" cy="16299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GENESIS 37:5-8</a:t>
            </a:r>
          </a:p>
        </p:txBody>
      </p:sp>
    </p:spTree>
    <p:extLst>
      <p:ext uri="{BB962C8B-B14F-4D97-AF65-F5344CB8AC3E}">
        <p14:creationId xmlns:p14="http://schemas.microsoft.com/office/powerpoint/2010/main" val="33039275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Verses 5-7</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151559" y="3056466"/>
            <a:ext cx="20203116" cy="90753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600"/>
              </a:lnSpc>
            </a:pPr>
            <a:r>
              <a:rPr lang="en-US" sz="7200" b="1" i="0" baseline="30000" dirty="0">
                <a:solidFill>
                  <a:schemeClr val="bg1"/>
                </a:solidFill>
                <a:effectLst/>
                <a:latin typeface="+mj-lt"/>
              </a:rPr>
              <a:t>5 </a:t>
            </a:r>
            <a:r>
              <a:rPr lang="en-US" sz="7200" b="0" dirty="0">
                <a:solidFill>
                  <a:schemeClr val="bg1"/>
                </a:solidFill>
                <a:latin typeface="+mj-lt"/>
              </a:rPr>
              <a:t>Then Joseph had a dream. When he told it to his brothers, they hated him even more. </a:t>
            </a:r>
            <a:r>
              <a:rPr lang="en-US" sz="7200" baseline="30000" dirty="0">
                <a:solidFill>
                  <a:schemeClr val="bg1"/>
                </a:solidFill>
                <a:latin typeface="+mj-lt"/>
              </a:rPr>
              <a:t>6</a:t>
            </a:r>
            <a:r>
              <a:rPr lang="en-US" sz="7200" b="0" dirty="0">
                <a:solidFill>
                  <a:schemeClr val="bg1"/>
                </a:solidFill>
                <a:latin typeface="+mj-lt"/>
              </a:rPr>
              <a:t> He said to them, “Listen to this dream I had: </a:t>
            </a:r>
            <a:r>
              <a:rPr lang="en-US" sz="7200" baseline="30000" dirty="0">
                <a:solidFill>
                  <a:schemeClr val="bg1"/>
                </a:solidFill>
                <a:latin typeface="+mj-lt"/>
              </a:rPr>
              <a:t> 7</a:t>
            </a:r>
            <a:r>
              <a:rPr lang="en-US" sz="7200" b="0" dirty="0">
                <a:solidFill>
                  <a:schemeClr val="bg1"/>
                </a:solidFill>
                <a:latin typeface="+mj-lt"/>
              </a:rPr>
              <a:t> There we were, binding sheaves of grain in the field. Suddenly my sheaf stood up, and your sheaves gathered around it and bowed down to my sheaf.”</a:t>
            </a:r>
          </a:p>
        </p:txBody>
      </p:sp>
    </p:spTree>
    <p:extLst>
      <p:ext uri="{BB962C8B-B14F-4D97-AF65-F5344CB8AC3E}">
        <p14:creationId xmlns:p14="http://schemas.microsoft.com/office/powerpoint/2010/main" val="15770848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 8</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151559" y="3056466"/>
            <a:ext cx="19553408" cy="90753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900"/>
              </a:lnSpc>
            </a:pPr>
            <a:r>
              <a:rPr lang="en-US" sz="7200" b="1" i="0" baseline="30000" dirty="0">
                <a:solidFill>
                  <a:schemeClr val="bg1"/>
                </a:solidFill>
                <a:effectLst/>
                <a:latin typeface="+mj-lt"/>
              </a:rPr>
              <a:t>8 </a:t>
            </a:r>
            <a:r>
              <a:rPr lang="en-US" sz="7200" b="0" dirty="0">
                <a:solidFill>
                  <a:schemeClr val="bg1"/>
                </a:solidFill>
                <a:latin typeface="+mj-lt"/>
              </a:rPr>
              <a:t>“Are you really going to reign over us?” his brothers asked him. “Are you really going to rule us?” So they hated him even more because of his dream and what he had said.</a:t>
            </a:r>
          </a:p>
        </p:txBody>
      </p:sp>
    </p:spTree>
    <p:extLst>
      <p:ext uri="{BB962C8B-B14F-4D97-AF65-F5344CB8AC3E}">
        <p14:creationId xmlns:p14="http://schemas.microsoft.com/office/powerpoint/2010/main" val="251053083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6" descr="A field of wheat with a few stalks of wheat&#10;&#10;Description automatically generated">
            <a:extLst>
              <a:ext uri="{FF2B5EF4-FFF2-40B4-BE49-F238E27FC236}">
                <a16:creationId xmlns:a16="http://schemas.microsoft.com/office/drawing/2014/main" id="{1B1C7362-91EC-E600-DC29-FA32D58B0328}"/>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12" name="Title">
            <a:extLst>
              <a:ext uri="{FF2B5EF4-FFF2-40B4-BE49-F238E27FC236}">
                <a16:creationId xmlns:a16="http://schemas.microsoft.com/office/drawing/2014/main" id="{7EC91A34-0F0D-44A0-8B72-270BE4580783}"/>
              </a:ext>
            </a:extLst>
          </p:cNvPr>
          <p:cNvSpPr txBox="1">
            <a:spLocks noGrp="1"/>
          </p:cNvSpPr>
          <p:nvPr>
            <p:ph type="title"/>
          </p:nvPr>
        </p:nvSpPr>
        <p:spPr>
          <a:xfrm>
            <a:off x="1193708" y="4552050"/>
            <a:ext cx="21971003" cy="1905001"/>
          </a:xfrm>
          <a:prstGeom prst="rect">
            <a:avLst/>
          </a:prstGeom>
        </p:spPr>
        <p:txBody>
          <a:bodyPr>
            <a:normAutofit/>
          </a:bodyPr>
          <a:lstStyle/>
          <a:p>
            <a:pPr algn="ctr"/>
            <a:r>
              <a:rPr lang="en-US" sz="13000" dirty="0">
                <a:solidFill>
                  <a:schemeClr val="bg1"/>
                </a:solidFill>
              </a:rPr>
              <a:t>A PLOT</a:t>
            </a:r>
            <a:endParaRPr sz="13000" dirty="0">
              <a:solidFill>
                <a:schemeClr val="bg1"/>
              </a:solidFill>
            </a:endParaRPr>
          </a:p>
        </p:txBody>
      </p:sp>
      <p:sp>
        <p:nvSpPr>
          <p:cNvPr id="14" name="Subtitle">
            <a:extLst>
              <a:ext uri="{FF2B5EF4-FFF2-40B4-BE49-F238E27FC236}">
                <a16:creationId xmlns:a16="http://schemas.microsoft.com/office/drawing/2014/main" id="{6043B0D6-CF0E-43E3-8A8D-6572FDDE1E77}"/>
              </a:ext>
            </a:extLst>
          </p:cNvPr>
          <p:cNvSpPr txBox="1">
            <a:spLocks/>
          </p:cNvSpPr>
          <p:nvPr/>
        </p:nvSpPr>
        <p:spPr>
          <a:xfrm>
            <a:off x="1428168" y="6893858"/>
            <a:ext cx="21249693" cy="16299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GENESIS 37:18-22</a:t>
            </a:r>
          </a:p>
        </p:txBody>
      </p:sp>
    </p:spTree>
    <p:extLst>
      <p:ext uri="{BB962C8B-B14F-4D97-AF65-F5344CB8AC3E}">
        <p14:creationId xmlns:p14="http://schemas.microsoft.com/office/powerpoint/2010/main" val="24535056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Verses 18-19</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151559" y="3056466"/>
            <a:ext cx="20203116" cy="90753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900"/>
              </a:lnSpc>
            </a:pPr>
            <a:r>
              <a:rPr lang="en-US" sz="7200" b="1" i="0" baseline="30000" dirty="0">
                <a:solidFill>
                  <a:schemeClr val="bg1"/>
                </a:solidFill>
                <a:effectLst/>
                <a:latin typeface="+mj-lt"/>
              </a:rPr>
              <a:t>18 </a:t>
            </a:r>
            <a:r>
              <a:rPr lang="en-US" sz="7200" b="0" dirty="0">
                <a:solidFill>
                  <a:schemeClr val="bg1"/>
                </a:solidFill>
                <a:latin typeface="+mj-lt"/>
              </a:rPr>
              <a:t>They saw him in the distance, and before he had reached them, they plotted to kill him. </a:t>
            </a:r>
            <a:r>
              <a:rPr lang="en-US" sz="7200" b="1" i="0" baseline="30000" dirty="0">
                <a:solidFill>
                  <a:schemeClr val="bg1"/>
                </a:solidFill>
                <a:effectLst/>
                <a:latin typeface="+mj-lt"/>
              </a:rPr>
              <a:t> </a:t>
            </a:r>
          </a:p>
          <a:p>
            <a:pPr algn="l">
              <a:lnSpc>
                <a:spcPts val="9900"/>
              </a:lnSpc>
            </a:pPr>
            <a:r>
              <a:rPr lang="en-US" sz="7200" b="1" i="0" baseline="30000" dirty="0">
                <a:solidFill>
                  <a:schemeClr val="bg1"/>
                </a:solidFill>
                <a:effectLst/>
                <a:latin typeface="+mj-lt"/>
              </a:rPr>
              <a:t>19 </a:t>
            </a:r>
            <a:r>
              <a:rPr lang="en-US" sz="7200" b="0" dirty="0">
                <a:solidFill>
                  <a:schemeClr val="bg1"/>
                </a:solidFill>
                <a:latin typeface="+mj-lt"/>
              </a:rPr>
              <a:t>They said to one another, “Oh, look, here comes that dream expert!</a:t>
            </a:r>
          </a:p>
          <a:p>
            <a:pPr algn="l">
              <a:lnSpc>
                <a:spcPts val="9900"/>
              </a:lnSpc>
            </a:pPr>
            <a:r>
              <a:rPr lang="en-US" sz="7200" b="0" dirty="0">
                <a:solidFill>
                  <a:schemeClr val="bg1"/>
                </a:solidFill>
                <a:latin typeface="+mj-lt"/>
              </a:rPr>
              <a:t> </a:t>
            </a:r>
          </a:p>
        </p:txBody>
      </p:sp>
    </p:spTree>
    <p:extLst>
      <p:ext uri="{BB962C8B-B14F-4D97-AF65-F5344CB8AC3E}">
        <p14:creationId xmlns:p14="http://schemas.microsoft.com/office/powerpoint/2010/main" val="322407599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6" descr="A field of wheat with a few stalks of wheat&#10;&#10;Description automatically generated">
            <a:extLst>
              <a:ext uri="{FF2B5EF4-FFF2-40B4-BE49-F238E27FC236}">
                <a16:creationId xmlns:a16="http://schemas.microsoft.com/office/drawing/2014/main" id="{FAD0B03E-FB0F-008F-7E3A-60147782CEE4}"/>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4146" b="4146"/>
          <a:stretch>
            <a:fillRect/>
          </a:stretch>
        </p:blipFill>
        <p:spPr>
          <a:xfrm>
            <a:off x="0" y="0"/>
            <a:ext cx="24384000" cy="13716000"/>
          </a:xfrm>
        </p:spPr>
      </p:pic>
      <p:cxnSp>
        <p:nvCxnSpPr>
          <p:cNvPr id="9" name="Straight Connector 8">
            <a:extLst>
              <a:ext uri="{FF2B5EF4-FFF2-40B4-BE49-F238E27FC236}">
                <a16:creationId xmlns:a16="http://schemas.microsoft.com/office/drawing/2014/main" id="{AFA669F6-9A32-4245-A557-25279F02A313}"/>
              </a:ext>
            </a:extLst>
          </p:cNvPr>
          <p:cNvCxnSpPr>
            <a:cxnSpLocks/>
          </p:cNvCxnSpPr>
          <p:nvPr/>
        </p:nvCxnSpPr>
        <p:spPr>
          <a:xfrm>
            <a:off x="969818" y="928688"/>
            <a:ext cx="0" cy="117066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0" name="Straight Connector 9">
            <a:extLst>
              <a:ext uri="{FF2B5EF4-FFF2-40B4-BE49-F238E27FC236}">
                <a16:creationId xmlns:a16="http://schemas.microsoft.com/office/drawing/2014/main" id="{B3B8DF3C-AA2D-4D7D-82DB-18A8DE5174EE}"/>
              </a:ext>
            </a:extLst>
          </p:cNvPr>
          <p:cNvCxnSpPr>
            <a:cxnSpLocks/>
          </p:cNvCxnSpPr>
          <p:nvPr/>
        </p:nvCxnSpPr>
        <p:spPr>
          <a:xfrm>
            <a:off x="23464280" y="890588"/>
            <a:ext cx="0" cy="11744758"/>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1" name="Straight Connector 10">
            <a:extLst>
              <a:ext uri="{FF2B5EF4-FFF2-40B4-BE49-F238E27FC236}">
                <a16:creationId xmlns:a16="http://schemas.microsoft.com/office/drawing/2014/main" id="{532E369D-385A-43FC-89D7-C9008351C076}"/>
              </a:ext>
            </a:extLst>
          </p:cNvPr>
          <p:cNvCxnSpPr>
            <a:cxnSpLocks/>
          </p:cNvCxnSpPr>
          <p:nvPr/>
        </p:nvCxnSpPr>
        <p:spPr>
          <a:xfrm flipH="1">
            <a:off x="1039091" y="12787746"/>
            <a:ext cx="22472081" cy="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cxnSp>
        <p:nvCxnSpPr>
          <p:cNvPr id="15" name="Straight Connector 14">
            <a:extLst>
              <a:ext uri="{FF2B5EF4-FFF2-40B4-BE49-F238E27FC236}">
                <a16:creationId xmlns:a16="http://schemas.microsoft.com/office/drawing/2014/main" id="{0A2F7F8B-6628-4FDD-941A-F4AAE1B372AF}"/>
              </a:ext>
            </a:extLst>
          </p:cNvPr>
          <p:cNvCxnSpPr>
            <a:cxnSpLocks/>
          </p:cNvCxnSpPr>
          <p:nvPr/>
        </p:nvCxnSpPr>
        <p:spPr>
          <a:xfrm flipH="1">
            <a:off x="969818" y="741621"/>
            <a:ext cx="22544825" cy="63870"/>
          </a:xfrm>
          <a:prstGeom prst="line">
            <a:avLst/>
          </a:prstGeom>
          <a:noFill/>
          <a:ln w="50800" cap="flat">
            <a:solidFill>
              <a:schemeClr val="tx1"/>
            </a:solidFill>
            <a:prstDash val="lgDash"/>
            <a:miter lim="400000"/>
          </a:ln>
          <a:effectLst/>
          <a:sp3d/>
        </p:spPr>
        <p:style>
          <a:lnRef idx="0">
            <a:scrgbClr r="0" g="0" b="0"/>
          </a:lnRef>
          <a:fillRef idx="0">
            <a:scrgbClr r="0" g="0" b="0"/>
          </a:fillRef>
          <a:effectRef idx="0">
            <a:scrgbClr r="0" g="0" b="0"/>
          </a:effectRef>
          <a:fontRef idx="none"/>
        </p:style>
      </p:cxnSp>
      <p:sp>
        <p:nvSpPr>
          <p:cNvPr id="4" name="Subtitle">
            <a:extLst>
              <a:ext uri="{FF2B5EF4-FFF2-40B4-BE49-F238E27FC236}">
                <a16:creationId xmlns:a16="http://schemas.microsoft.com/office/drawing/2014/main" id="{A1D096F0-05EC-F627-56A8-0A8CAD41C61B}"/>
              </a:ext>
            </a:extLst>
          </p:cNvPr>
          <p:cNvSpPr txBox="1">
            <a:spLocks/>
          </p:cNvSpPr>
          <p:nvPr/>
        </p:nvSpPr>
        <p:spPr>
          <a:xfrm>
            <a:off x="1281938" y="1257508"/>
            <a:ext cx="21971000" cy="16348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ctr" hangingPunct="1"/>
            <a:r>
              <a:rPr lang="en-US" sz="7200" dirty="0">
                <a:solidFill>
                  <a:schemeClr val="bg1"/>
                </a:solidFill>
              </a:rPr>
              <a:t>Verses 20-21</a:t>
            </a:r>
          </a:p>
        </p:txBody>
      </p:sp>
      <p:sp>
        <p:nvSpPr>
          <p:cNvPr id="5" name="Subtitle">
            <a:extLst>
              <a:ext uri="{FF2B5EF4-FFF2-40B4-BE49-F238E27FC236}">
                <a16:creationId xmlns:a16="http://schemas.microsoft.com/office/drawing/2014/main" id="{DA7DE7AF-E01E-5922-6BF2-2D2A9E70E190}"/>
              </a:ext>
            </a:extLst>
          </p:cNvPr>
          <p:cNvSpPr txBox="1">
            <a:spLocks/>
          </p:cNvSpPr>
          <p:nvPr/>
        </p:nvSpPr>
        <p:spPr>
          <a:xfrm>
            <a:off x="2151559" y="3056466"/>
            <a:ext cx="19553408" cy="90753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1pPr>
            <a:lvl2pPr marL="0" marR="0" indent="4572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2pPr>
            <a:lvl3pPr marL="0" marR="0" indent="9144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3pPr>
            <a:lvl4pPr marL="0" marR="0" indent="13716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4pPr>
            <a:lvl5pPr marL="0" marR="0" indent="1828800" algn="l" defTabSz="825500" rtl="0" latinLnBrk="0">
              <a:lnSpc>
                <a:spcPct val="100000"/>
              </a:lnSpc>
              <a:spcBef>
                <a:spcPts val="0"/>
              </a:spcBef>
              <a:spcAft>
                <a:spcPts val="0"/>
              </a:spcAft>
              <a:buClrTx/>
              <a:buSzTx/>
              <a:buFontTx/>
              <a:buNone/>
              <a:tabLst/>
              <a:defRPr sz="5500" b="1" i="0" u="none" strike="noStrike" cap="none" spc="0" baseline="0">
                <a:solidFill>
                  <a:srgbClr val="FFFFFF"/>
                </a:solidFill>
                <a:uFillTx/>
                <a:latin typeface="+mn-lt"/>
                <a:ea typeface="+mn-ea"/>
                <a:cs typeface="+mn-cs"/>
                <a:sym typeface="Verdana"/>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Helvetica Neue"/>
                <a:ea typeface="Helvetica Neue"/>
                <a:cs typeface="Helvetica Neue"/>
                <a:sym typeface="Helvetica Neue"/>
              </a:defRPr>
            </a:lvl9pPr>
          </a:lstStyle>
          <a:p>
            <a:pPr algn="l">
              <a:lnSpc>
                <a:spcPts val="9500"/>
              </a:lnSpc>
            </a:pPr>
            <a:r>
              <a:rPr lang="en-US" sz="7200" b="1" i="0" baseline="30000" dirty="0">
                <a:solidFill>
                  <a:schemeClr val="bg1"/>
                </a:solidFill>
                <a:effectLst/>
                <a:latin typeface="+mj-lt"/>
              </a:rPr>
              <a:t>20 </a:t>
            </a:r>
            <a:r>
              <a:rPr lang="en-US" sz="7200" b="0" dirty="0">
                <a:solidFill>
                  <a:schemeClr val="bg1"/>
                </a:solidFill>
                <a:latin typeface="+mj-lt"/>
              </a:rPr>
              <a:t>So now, come on, let’s kill him and throw him into one of the pits. We can say that a vicious animal ate him. Then we’ll see what becomes of his dreams!”</a:t>
            </a:r>
          </a:p>
          <a:p>
            <a:pPr algn="l">
              <a:lnSpc>
                <a:spcPts val="9500"/>
              </a:lnSpc>
            </a:pPr>
            <a:r>
              <a:rPr lang="en-US" sz="7200" b="1" i="0" baseline="30000" dirty="0">
                <a:solidFill>
                  <a:schemeClr val="bg1"/>
                </a:solidFill>
                <a:effectLst/>
                <a:latin typeface="+mj-lt"/>
              </a:rPr>
              <a:t>21 </a:t>
            </a:r>
            <a:r>
              <a:rPr lang="en-US" sz="7200" b="0" dirty="0">
                <a:solidFill>
                  <a:schemeClr val="bg1"/>
                </a:solidFill>
                <a:latin typeface="+mj-lt"/>
              </a:rPr>
              <a:t> When Reuben heard this, he tried to save him from them. He said, “Let’s not take his life.” </a:t>
            </a:r>
          </a:p>
          <a:p>
            <a:pPr algn="l">
              <a:lnSpc>
                <a:spcPts val="9900"/>
              </a:lnSpc>
            </a:pPr>
            <a:endParaRPr lang="en-US" sz="7200" b="0" dirty="0">
              <a:solidFill>
                <a:schemeClr val="bg1"/>
              </a:solidFill>
              <a:latin typeface="+mj-lt"/>
            </a:endParaRPr>
          </a:p>
        </p:txBody>
      </p:sp>
    </p:spTree>
    <p:extLst>
      <p:ext uri="{BB962C8B-B14F-4D97-AF65-F5344CB8AC3E}">
        <p14:creationId xmlns:p14="http://schemas.microsoft.com/office/powerpoint/2010/main" val="547577458"/>
      </p:ext>
    </p:extLst>
  </p:cSld>
  <p:clrMapOvr>
    <a:masterClrMapping/>
  </p:clrMapOvr>
  <p:transition spd="med"/>
</p:sld>
</file>

<file path=ppt/theme/theme1.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Verdana"/>
        <a:ea typeface="Verdana"/>
        <a:cs typeface="Verdana"/>
      </a:majorFont>
      <a:minorFont>
        <a:latin typeface="Verdana"/>
        <a:ea typeface="Verdana"/>
        <a:cs typeface="Verdana"/>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Verdana"/>
        <a:ea typeface="Verdana"/>
        <a:cs typeface="Verdana"/>
      </a:majorFont>
      <a:minorFont>
        <a:latin typeface="Verdana"/>
        <a:ea typeface="Verdana"/>
        <a:cs typeface="Verdana"/>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Explore_the_Bible_Powerpoint_template</Template>
  <TotalTime>23748</TotalTime>
  <Words>678</Words>
  <Application>Microsoft Office PowerPoint</Application>
  <PresentationFormat>Custom</PresentationFormat>
  <Paragraphs>77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Helvetica Neue</vt:lpstr>
      <vt:lpstr>Helvetica Neue Medium</vt:lpstr>
      <vt:lpstr>system-ui</vt:lpstr>
      <vt:lpstr>Verdana</vt:lpstr>
      <vt:lpstr>20_BasicBlack</vt:lpstr>
      <vt:lpstr>DREAMER</vt:lpstr>
      <vt:lpstr>PowerPoint Presentation</vt:lpstr>
      <vt:lpstr>PowerPoint Presentation</vt:lpstr>
      <vt:lpstr>A DREAM</vt:lpstr>
      <vt:lpstr>PowerPoint Presentation</vt:lpstr>
      <vt:lpstr>PowerPoint Presentation</vt:lpstr>
      <vt:lpstr>A PLOT</vt:lpstr>
      <vt:lpstr>PowerPoint Presentation</vt:lpstr>
      <vt:lpstr>PowerPoint Presentation</vt:lpstr>
      <vt:lpstr>PowerPoint Presentation</vt:lpstr>
      <vt:lpstr>A PIT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Wooton</dc:creator>
  <cp:lastModifiedBy>Bonnie Wooton</cp:lastModifiedBy>
  <cp:revision>39</cp:revision>
  <dcterms:modified xsi:type="dcterms:W3CDTF">2024-04-17T02:34:14Z</dcterms:modified>
</cp:coreProperties>
</file>